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6699"/>
    <a:srgbClr val="FF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BF6C0-7DDB-4C82-92D5-F07665C3C7A8}" type="datetimeFigureOut">
              <a:rPr lang="en-US" smtClean="0"/>
              <a:pPr/>
              <a:t>11/1/2013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F7552-8DA4-4EBF-8BB8-F44D908A33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219200"/>
            <a:ext cx="8305800" cy="3886201"/>
          </a:xfrm>
        </p:spPr>
        <p:txBody>
          <a:bodyPr>
            <a:normAutofit fontScale="90000"/>
          </a:bodyPr>
          <a:lstStyle/>
          <a:p>
            <a:r>
              <a:rPr lang="en-US" sz="8000" b="1" dirty="0" smtClean="0">
                <a:solidFill>
                  <a:schemeClr val="tx2"/>
                </a:solidFill>
                <a:latin typeface="Comic Sans MS" pitchFamily="66" charset="0"/>
              </a:rPr>
              <a:t>What </a:t>
            </a:r>
            <a:r>
              <a:rPr lang="en-US" sz="8000" b="1" dirty="0" smtClean="0">
                <a:solidFill>
                  <a:srgbClr val="FF0000"/>
                </a:solidFill>
                <a:latin typeface="Comic Sans MS" pitchFamily="66" charset="0"/>
              </a:rPr>
              <a:t>Do </a:t>
            </a:r>
            <a:r>
              <a:rPr lang="en-US" sz="8000" b="1" dirty="0" smtClean="0">
                <a:solidFill>
                  <a:srgbClr val="00B050"/>
                </a:solidFill>
                <a:latin typeface="Comic Sans MS" pitchFamily="66" charset="0"/>
              </a:rPr>
              <a:t>You </a:t>
            </a:r>
            <a:r>
              <a:rPr lang="en-US" sz="8000" b="1" dirty="0" smtClean="0">
                <a:solidFill>
                  <a:srgbClr val="FFC000"/>
                </a:solidFill>
                <a:latin typeface="Comic Sans MS" pitchFamily="66" charset="0"/>
              </a:rPr>
              <a:t>See</a:t>
            </a:r>
            <a:br>
              <a:rPr lang="en-US" sz="8000" b="1" dirty="0" smtClean="0">
                <a:solidFill>
                  <a:srgbClr val="FFC000"/>
                </a:solidFill>
                <a:latin typeface="Comic Sans MS" pitchFamily="66" charset="0"/>
              </a:rPr>
            </a:br>
            <a:r>
              <a:rPr lang="en-US" sz="8000" b="1" dirty="0" smtClean="0">
                <a:solidFill>
                  <a:srgbClr val="7030A0"/>
                </a:solidFill>
                <a:latin typeface="Comic Sans MS" pitchFamily="66" charset="0"/>
              </a:rPr>
              <a:t>In </a:t>
            </a:r>
            <a:r>
              <a:rPr lang="en-US" sz="8000" b="1" dirty="0" smtClean="0">
                <a:solidFill>
                  <a:srgbClr val="00B0F0"/>
                </a:solidFill>
                <a:latin typeface="Comic Sans MS" pitchFamily="66" charset="0"/>
              </a:rPr>
              <a:t>The</a:t>
            </a:r>
            <a:br>
              <a:rPr lang="en-US" sz="8000" b="1" dirty="0" smtClean="0">
                <a:solidFill>
                  <a:srgbClr val="00B0F0"/>
                </a:solidFill>
                <a:latin typeface="Comic Sans MS" pitchFamily="66" charset="0"/>
              </a:rPr>
            </a:br>
            <a:r>
              <a:rPr lang="en-US" sz="8000" b="1" dirty="0" smtClean="0">
                <a:solidFill>
                  <a:srgbClr val="002060"/>
                </a:solidFill>
                <a:latin typeface="Comic Sans MS" pitchFamily="66" charset="0"/>
              </a:rPr>
              <a:t>Lab</a:t>
            </a:r>
            <a:r>
              <a:rPr lang="en-US" sz="8000" b="1" dirty="0" smtClean="0">
                <a:solidFill>
                  <a:srgbClr val="002060"/>
                </a:solidFill>
                <a:latin typeface="Comic Sans MS" pitchFamily="66" charset="0"/>
              </a:rPr>
              <a:t>?</a:t>
            </a:r>
            <a: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  <a:t/>
            </a:r>
            <a:br>
              <a:rPr lang="en-US" b="1" dirty="0" smtClean="0">
                <a:solidFill>
                  <a:srgbClr val="00B0F0"/>
                </a:solidFill>
                <a:latin typeface="Comic Sans MS" pitchFamily="66" charset="0"/>
              </a:rPr>
            </a:br>
            <a:endParaRPr lang="en-US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10200" y="5029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Adapted by Mrs. </a:t>
            </a:r>
            <a:r>
              <a:rPr lang="en-US" dirty="0" smtClean="0">
                <a:latin typeface="Comic Sans MS" pitchFamily="66" charset="0"/>
              </a:rPr>
              <a:t>Christie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dirty="0">
                <a:latin typeface="Comic Sans MS" pitchFamily="66" charset="0"/>
              </a:rPr>
              <a:t>f</a:t>
            </a:r>
            <a:r>
              <a:rPr lang="en-US" dirty="0" smtClean="0">
                <a:latin typeface="Comic Sans MS" pitchFamily="66" charset="0"/>
              </a:rPr>
              <a:t>rom the story </a:t>
            </a:r>
            <a:r>
              <a:rPr lang="en-US" u="sng" dirty="0" smtClean="0">
                <a:latin typeface="Comic Sans MS" pitchFamily="66" charset="0"/>
              </a:rPr>
              <a:t>Brown Bear, Brown Bear</a:t>
            </a:r>
            <a:r>
              <a:rPr lang="en-US" dirty="0" smtClean="0">
                <a:latin typeface="Comic Sans MS" pitchFamily="66" charset="0"/>
              </a:rPr>
              <a:t> by </a:t>
            </a:r>
          </a:p>
          <a:p>
            <a:r>
              <a:rPr lang="en-US" dirty="0" smtClean="0">
                <a:latin typeface="Comic Sans MS" pitchFamily="66" charset="0"/>
              </a:rPr>
              <a:t>Bill Martin, Jr.</a:t>
            </a:r>
            <a:endParaRPr lang="en-US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582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 see 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Headphones </a:t>
            </a:r>
            <a:r>
              <a:rPr lang="en-US" sz="2800" dirty="0" smtClean="0">
                <a:latin typeface="Comic Sans MS" pitchFamily="66" charset="0"/>
              </a:rPr>
              <a:t>and</a:t>
            </a:r>
            <a:r>
              <a:rPr lang="en-US" sz="2800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Speakers </a:t>
            </a:r>
            <a:r>
              <a:rPr lang="en-US" sz="2800" dirty="0" smtClean="0">
                <a:latin typeface="Comic Sans MS" pitchFamily="66" charset="0"/>
              </a:rPr>
              <a:t>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791200"/>
            <a:ext cx="8153400" cy="8048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Headphones </a:t>
            </a:r>
            <a:r>
              <a:rPr lang="en-US" sz="2800" b="1" dirty="0" smtClean="0">
                <a:latin typeface="Comic Sans MS" pitchFamily="66" charset="0"/>
              </a:rPr>
              <a:t>and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Speakers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19458" name="Picture 2" descr="earphones,entertainment,headphones,home electronics,households,mus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524000"/>
            <a:ext cx="3657600" cy="3657600"/>
          </a:xfrm>
          <a:prstGeom prst="rect">
            <a:avLst/>
          </a:prstGeom>
          <a:noFill/>
        </p:spPr>
      </p:pic>
      <p:pic>
        <p:nvPicPr>
          <p:cNvPr id="19462" name="Picture 6" descr="computer speakers,computing,peripherals,sound systems,speakers,stereo speakers,technology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219200"/>
            <a:ext cx="4419600" cy="44196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 see a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Scanner </a:t>
            </a:r>
            <a:r>
              <a:rPr lang="en-US" sz="2800" dirty="0" smtClean="0">
                <a:latin typeface="Comic Sans MS" pitchFamily="66" charset="0"/>
              </a:rPr>
              <a:t>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791200"/>
            <a:ext cx="8077200" cy="8048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Scanner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Scanner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1219200"/>
            <a:ext cx="4038600" cy="45304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 see </a:t>
            </a:r>
            <a:r>
              <a:rPr lang="en-US" sz="2800" dirty="0" smtClean="0">
                <a:solidFill>
                  <a:srgbClr val="006699"/>
                </a:solidFill>
                <a:latin typeface="Comic Sans MS" pitchFamily="66" charset="0"/>
              </a:rPr>
              <a:t>Printers</a:t>
            </a:r>
            <a:r>
              <a:rPr lang="en-US" sz="28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dirty="0" smtClean="0">
                <a:latin typeface="Comic Sans MS" pitchFamily="66" charset="0"/>
              </a:rPr>
              <a:t>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562600"/>
            <a:ext cx="8077200" cy="10668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6699"/>
                </a:solidFill>
                <a:latin typeface="Comic Sans MS" pitchFamily="66" charset="0"/>
              </a:rPr>
              <a:t>Printers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smtClean="0">
                <a:solidFill>
                  <a:srgbClr val="006699"/>
                </a:solidFill>
                <a:latin typeface="Comic Sans MS" pitchFamily="66" charset="0"/>
              </a:rPr>
              <a:t>Printers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what do you see?</a:t>
            </a:r>
          </a:p>
          <a:p>
            <a:pPr algn="ctr"/>
            <a:r>
              <a:rPr lang="en-US" sz="2800" b="1" dirty="0" smtClean="0">
                <a:latin typeface="Comic Sans MS" pitchFamily="66" charset="0"/>
              </a:rPr>
              <a:t>I see Children looking at me!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16386" name="Picture 2" descr="computers,computing,office equipment,PCs,peripherals,printers,technologi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295400"/>
            <a:ext cx="3886200" cy="388620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76800" y="2133600"/>
            <a:ext cx="3556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19600"/>
            <a:ext cx="8305800" cy="1524000"/>
          </a:xfrm>
        </p:spPr>
        <p:txBody>
          <a:bodyPr>
            <a:noAutofit/>
          </a:bodyPr>
          <a:lstStyle/>
          <a:p>
            <a:pPr algn="ctr"/>
            <a:r>
              <a:rPr lang="en-US" sz="9600" dirty="0" smtClean="0">
                <a:solidFill>
                  <a:srgbClr val="0000FF"/>
                </a:solidFill>
                <a:latin typeface="Comic Sans MS" pitchFamily="66" charset="0"/>
              </a:rPr>
              <a:t>THE END</a:t>
            </a:r>
            <a:endParaRPr lang="en-US" sz="9600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1026" name="Picture 2" descr="http://clipartmountain.com/clip3/children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143000"/>
            <a:ext cx="7138959" cy="3133725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Mrs. </a:t>
            </a:r>
            <a:r>
              <a:rPr lang="en-US" sz="2800" dirty="0" smtClean="0">
                <a:latin typeface="Comic Sans MS" pitchFamily="66" charset="0"/>
              </a:rPr>
              <a:t>Christie, Mrs. Christie, </a:t>
            </a:r>
            <a:r>
              <a:rPr lang="en-US" sz="2800" dirty="0" smtClean="0">
                <a:latin typeface="Comic Sans MS" pitchFamily="66" charset="0"/>
              </a:rPr>
              <a:t>what do you see? I see a </a:t>
            </a:r>
            <a:r>
              <a:rPr lang="en-US" sz="2800" dirty="0" smtClean="0">
                <a:solidFill>
                  <a:srgbClr val="FF0000"/>
                </a:solidFill>
                <a:latin typeface="Comic Sans MS" pitchFamily="66" charset="0"/>
              </a:rPr>
              <a:t>computer</a:t>
            </a:r>
            <a:r>
              <a:rPr lang="en-US" sz="2800" dirty="0" smtClean="0">
                <a:latin typeface="Comic Sans MS" pitchFamily="66" charset="0"/>
              </a:rPr>
              <a:t> 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791200"/>
            <a:ext cx="8077200" cy="8048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Computer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smtClean="0">
                <a:solidFill>
                  <a:srgbClr val="FF0000"/>
                </a:solidFill>
                <a:latin typeface="Comic Sans MS" pitchFamily="66" charset="0"/>
              </a:rPr>
              <a:t>Computer</a:t>
            </a:r>
            <a:r>
              <a:rPr lang="en-US" sz="2800" b="1" dirty="0" smtClean="0">
                <a:latin typeface="Comic Sans MS" pitchFamily="66" charset="0"/>
              </a:rPr>
              <a:t>, 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1028" name="Picture 4" descr="C:\Program Files (x86)\Microsoft Office\MEDIA\CAGCAT10\j019538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1371600"/>
            <a:ext cx="4876800" cy="425528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05800" cy="7620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 see a </a:t>
            </a:r>
            <a:r>
              <a:rPr lang="en-US" sz="2800" dirty="0" smtClean="0">
                <a:solidFill>
                  <a:srgbClr val="00B0F0"/>
                </a:solidFill>
                <a:latin typeface="Comic Sans MS" pitchFamily="66" charset="0"/>
              </a:rPr>
              <a:t>Monitor</a:t>
            </a:r>
            <a:r>
              <a:rPr lang="en-US" sz="2800" dirty="0" smtClean="0">
                <a:latin typeface="Comic Sans MS" pitchFamily="66" charset="0"/>
              </a:rPr>
              <a:t> 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943600"/>
            <a:ext cx="8077200" cy="609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Monitor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smtClean="0">
                <a:solidFill>
                  <a:srgbClr val="00B0F0"/>
                </a:solidFill>
                <a:latin typeface="Comic Sans MS" pitchFamily="66" charset="0"/>
              </a:rPr>
              <a:t>Monitor</a:t>
            </a:r>
            <a:r>
              <a:rPr lang="en-US" sz="2800" b="1" dirty="0" smtClean="0">
                <a:latin typeface="Comic Sans MS" pitchFamily="66" charset="0"/>
              </a:rPr>
              <a:t>, 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15381" name="Picture 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066800"/>
            <a:ext cx="4953000" cy="4821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 see a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Keyboard</a:t>
            </a:r>
            <a:r>
              <a:rPr lang="en-US" sz="2800" dirty="0" smtClean="0">
                <a:latin typeface="Comic Sans MS" pitchFamily="66" charset="0"/>
              </a:rPr>
              <a:t> looking at me!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791200"/>
            <a:ext cx="8077200" cy="8048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Keyboard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Keyboard</a:t>
            </a:r>
            <a:r>
              <a:rPr lang="en-US" sz="2800" b="1" dirty="0" smtClean="0">
                <a:latin typeface="Comic Sans MS" pitchFamily="66" charset="0"/>
              </a:rPr>
              <a:t>, 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26629" name="Picture 5" descr="computer keyboards,computers,keyboards,PCs,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1600"/>
            <a:ext cx="7010400" cy="42672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 see a </a:t>
            </a:r>
            <a:r>
              <a:rPr lang="en-US" sz="2800" dirty="0" smtClean="0">
                <a:solidFill>
                  <a:srgbClr val="FF9900"/>
                </a:solidFill>
                <a:latin typeface="Comic Sans MS" pitchFamily="66" charset="0"/>
              </a:rPr>
              <a:t>CPU </a:t>
            </a:r>
            <a:r>
              <a:rPr lang="en-US" sz="2800" dirty="0" smtClean="0">
                <a:latin typeface="Comic Sans MS" pitchFamily="66" charset="0"/>
              </a:rPr>
              <a:t>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867400"/>
            <a:ext cx="8077200" cy="8048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FF9900"/>
                </a:solidFill>
                <a:latin typeface="Comic Sans MS" pitchFamily="66" charset="0"/>
              </a:rPr>
              <a:t>CPU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9900"/>
                </a:solidFill>
                <a:latin typeface="Comic Sans MS" pitchFamily="66" charset="0"/>
              </a:rPr>
              <a:t> CPU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FF9900"/>
                </a:solidFill>
                <a:latin typeface="Comic Sans MS" pitchFamily="66" charset="0"/>
              </a:rPr>
              <a:t> </a:t>
            </a:r>
            <a:r>
              <a:rPr lang="en-US" sz="2800" b="1" dirty="0" smtClean="0">
                <a:latin typeface="Comic Sans MS" pitchFamily="66" charset="0"/>
              </a:rPr>
              <a:t>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25602" name="Picture 2" descr="computer hardware,computer towers,computers,computing,CPUs,PCs,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1143000"/>
            <a:ext cx="48768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 see a </a:t>
            </a:r>
            <a:r>
              <a:rPr lang="en-US" sz="2800" dirty="0" smtClean="0">
                <a:solidFill>
                  <a:srgbClr val="00B050"/>
                </a:solidFill>
                <a:latin typeface="Comic Sans MS" pitchFamily="66" charset="0"/>
              </a:rPr>
              <a:t>Disk Drive</a:t>
            </a:r>
            <a:r>
              <a:rPr lang="en-US" sz="2800" dirty="0" smtClean="0">
                <a:latin typeface="Comic Sans MS" pitchFamily="66" charset="0"/>
              </a:rPr>
              <a:t> 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791200"/>
            <a:ext cx="8077200" cy="8048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Disk Drive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smtClean="0">
                <a:solidFill>
                  <a:srgbClr val="00B050"/>
                </a:solidFill>
                <a:latin typeface="Comic Sans MS" pitchFamily="66" charset="0"/>
              </a:rPr>
              <a:t>Disk Drive</a:t>
            </a:r>
            <a:r>
              <a:rPr lang="en-US" sz="2800" b="1" dirty="0" smtClean="0">
                <a:latin typeface="Comic Sans MS" pitchFamily="66" charset="0"/>
              </a:rPr>
              <a:t>, 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24578" name="Picture 2" descr="CD drives,CDs,computers,disk drives,PCs,software,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219200"/>
            <a:ext cx="4724400" cy="4572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9144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 see a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CD-Rom </a:t>
            </a:r>
            <a:r>
              <a:rPr lang="en-US" sz="2800" dirty="0" smtClean="0">
                <a:latin typeface="Comic Sans MS" pitchFamily="66" charset="0"/>
              </a:rPr>
              <a:t>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791200"/>
            <a:ext cx="8077200" cy="8048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CD-Rom</a:t>
            </a:r>
            <a:r>
              <a:rPr lang="en-US" sz="2800" b="1" dirty="0" smtClean="0">
                <a:latin typeface="Comic Sans MS" pitchFamily="66" charset="0"/>
              </a:rPr>
              <a:t>, 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CD-Rom</a:t>
            </a:r>
            <a:r>
              <a:rPr lang="en-US" sz="2800" b="1" dirty="0" smtClean="0">
                <a:latin typeface="Comic Sans MS" pitchFamily="66" charset="0"/>
              </a:rPr>
              <a:t>, 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23554" name="Picture 2" descr="CD-ROMs,CDs,computer software,computers,music,science,software,technolog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219200"/>
            <a:ext cx="4495800" cy="44958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77200" cy="9144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Comic Sans MS" pitchFamily="66" charset="0"/>
              </a:rPr>
              <a:t>I see a </a:t>
            </a:r>
            <a:r>
              <a:rPr lang="en-US" sz="2800" dirty="0" smtClean="0">
                <a:solidFill>
                  <a:srgbClr val="92D050"/>
                </a:solidFill>
                <a:latin typeface="Comic Sans MS" pitchFamily="66" charset="0"/>
              </a:rPr>
              <a:t>Flash Drive</a:t>
            </a:r>
            <a:r>
              <a:rPr lang="en-US" sz="2800" dirty="0" smtClean="0">
                <a:latin typeface="Comic Sans MS" pitchFamily="66" charset="0"/>
              </a:rPr>
              <a:t>,</a:t>
            </a:r>
            <a:r>
              <a:rPr lang="en-US" sz="2800" dirty="0" smtClean="0">
                <a:solidFill>
                  <a:srgbClr val="92D050"/>
                </a:solidFill>
                <a:latin typeface="Comic Sans MS" pitchFamily="66" charset="0"/>
              </a:rPr>
              <a:t> Jump Stick</a:t>
            </a:r>
            <a:r>
              <a:rPr lang="en-US" sz="2800" dirty="0" smtClean="0">
                <a:latin typeface="Comic Sans MS" pitchFamily="66" charset="0"/>
              </a:rPr>
              <a:t>,</a:t>
            </a:r>
            <a:r>
              <a:rPr lang="en-US" sz="2800" dirty="0" smtClean="0">
                <a:solidFill>
                  <a:srgbClr val="92D050"/>
                </a:solidFill>
                <a:latin typeface="Comic Sans MS" pitchFamily="66" charset="0"/>
              </a:rPr>
              <a:t> or Memory Stick </a:t>
            </a:r>
            <a:r>
              <a:rPr lang="en-US" sz="2800" dirty="0" smtClean="0">
                <a:latin typeface="Comic Sans MS" pitchFamily="66" charset="0"/>
              </a:rPr>
              <a:t>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486400"/>
            <a:ext cx="8077200" cy="8810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92D050"/>
                </a:solidFill>
                <a:latin typeface="Comic Sans MS" pitchFamily="66" charset="0"/>
              </a:rPr>
              <a:t>Flash Drive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92D050"/>
                </a:solidFill>
                <a:latin typeface="Comic Sans MS" pitchFamily="66" charset="0"/>
              </a:rPr>
              <a:t> Jump Stick</a:t>
            </a:r>
            <a:r>
              <a:rPr lang="en-US" sz="2800" b="1" dirty="0" smtClean="0">
                <a:latin typeface="Comic Sans MS" pitchFamily="66" charset="0"/>
              </a:rPr>
              <a:t>,</a:t>
            </a:r>
            <a:r>
              <a:rPr lang="en-US" sz="2800" b="1" dirty="0" smtClean="0">
                <a:solidFill>
                  <a:srgbClr val="92D050"/>
                </a:solidFill>
                <a:latin typeface="Comic Sans MS" pitchFamily="66" charset="0"/>
              </a:rPr>
              <a:t> or Memory Stick</a:t>
            </a:r>
            <a:r>
              <a:rPr lang="en-US" sz="2800" b="1" dirty="0" smtClean="0">
                <a:latin typeface="Comic Sans MS" pitchFamily="66" charset="0"/>
              </a:rPr>
              <a:t>, 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21511" name="Picture 7" descr="clipped images,computers,computing,cropped images,cropped pictures,drives,flash drive,icons,jump drive,media,PNG,portable storage,technologies,transparent background,USB drive,USB flash drive,USB key,web elemen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447800"/>
            <a:ext cx="6934200" cy="3810000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05800" cy="68580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atin typeface="Comic Sans MS" pitchFamily="66" charset="0"/>
              </a:rPr>
              <a:t>I see a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Mouse </a:t>
            </a:r>
            <a:r>
              <a:rPr lang="en-US" sz="2800" dirty="0" smtClean="0">
                <a:latin typeface="Comic Sans MS" pitchFamily="66" charset="0"/>
              </a:rPr>
              <a:t>and </a:t>
            </a:r>
            <a:r>
              <a:rPr lang="en-US" sz="2800" dirty="0" smtClean="0">
                <a:solidFill>
                  <a:srgbClr val="7030A0"/>
                </a:solidFill>
                <a:latin typeface="Comic Sans MS" pitchFamily="66" charset="0"/>
              </a:rPr>
              <a:t>Mouse Pad </a:t>
            </a:r>
            <a:r>
              <a:rPr lang="en-US" sz="2800" dirty="0" smtClean="0">
                <a:latin typeface="Comic Sans MS" pitchFamily="66" charset="0"/>
              </a:rPr>
              <a:t>looking at me.</a:t>
            </a:r>
            <a:endParaRPr lang="en-US" sz="2800" dirty="0">
              <a:latin typeface="Comic Sans MS" pitchFamily="66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0" y="5791200"/>
            <a:ext cx="8077200" cy="804862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Mouse </a:t>
            </a:r>
            <a:r>
              <a:rPr lang="en-US" sz="2800" b="1" dirty="0" smtClean="0">
                <a:latin typeface="Comic Sans MS" pitchFamily="66" charset="0"/>
              </a:rPr>
              <a:t>and </a:t>
            </a:r>
            <a:r>
              <a:rPr lang="en-US" sz="2800" b="1" dirty="0" smtClean="0">
                <a:solidFill>
                  <a:srgbClr val="7030A0"/>
                </a:solidFill>
                <a:latin typeface="Comic Sans MS" pitchFamily="66" charset="0"/>
              </a:rPr>
              <a:t>Mouse Pad,</a:t>
            </a:r>
            <a:r>
              <a:rPr lang="en-US" sz="2800" b="1" dirty="0" smtClean="0">
                <a:latin typeface="Comic Sans MS" pitchFamily="66" charset="0"/>
              </a:rPr>
              <a:t> what do you see?</a:t>
            </a:r>
            <a:endParaRPr lang="en-US" sz="2800" b="1" dirty="0">
              <a:latin typeface="Comic Sans MS" pitchFamily="66" charset="0"/>
            </a:endParaRPr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95400"/>
            <a:ext cx="5486400" cy="4328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253</Words>
  <Application>Microsoft Office PowerPoint</Application>
  <PresentationFormat>On-screen Show (4:3)</PresentationFormat>
  <Paragraphs>28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What Do You See In The Lab? </vt:lpstr>
      <vt:lpstr>Mrs. Christie, Mrs. Christie, what do you see? I see a computer looking at me.</vt:lpstr>
      <vt:lpstr>I see a Monitor looking at me.</vt:lpstr>
      <vt:lpstr>I see a Keyboard looking at me!</vt:lpstr>
      <vt:lpstr>I see a CPU looking at me.</vt:lpstr>
      <vt:lpstr>I see a Disk Drive looking at me.</vt:lpstr>
      <vt:lpstr>I see a CD-Rom looking at me.</vt:lpstr>
      <vt:lpstr>I see a Flash Drive, Jump Stick, or Memory Stick looking at me.</vt:lpstr>
      <vt:lpstr>I see a Mouse and Mouse Pad looking at me.</vt:lpstr>
      <vt:lpstr>I see Headphones and Speakers looking at me.</vt:lpstr>
      <vt:lpstr>I see a Scanner looking at me.</vt:lpstr>
      <vt:lpstr>I see Printers looking at me.</vt:lpstr>
      <vt:lpstr>THE END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Do You See In The L.I.T.E. Lab?</dc:title>
  <dc:creator>Owner</dc:creator>
  <cp:lastModifiedBy>User</cp:lastModifiedBy>
  <cp:revision>17</cp:revision>
  <dcterms:created xsi:type="dcterms:W3CDTF">2010-08-22T02:00:08Z</dcterms:created>
  <dcterms:modified xsi:type="dcterms:W3CDTF">2013-11-01T16:04:23Z</dcterms:modified>
</cp:coreProperties>
</file>