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DB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63D7-4D23-468D-9E41-E410798464CF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6EC-7F0A-4608-B86C-F21AC979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8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63D7-4D23-468D-9E41-E410798464CF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6EC-7F0A-4608-B86C-F21AC979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0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63D7-4D23-468D-9E41-E410798464CF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6EC-7F0A-4608-B86C-F21AC979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63D7-4D23-468D-9E41-E410798464CF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6EC-7F0A-4608-B86C-F21AC979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5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63D7-4D23-468D-9E41-E410798464CF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6EC-7F0A-4608-B86C-F21AC979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63D7-4D23-468D-9E41-E410798464CF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6EC-7F0A-4608-B86C-F21AC979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7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63D7-4D23-468D-9E41-E410798464CF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6EC-7F0A-4608-B86C-F21AC979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7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63D7-4D23-468D-9E41-E410798464CF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6EC-7F0A-4608-B86C-F21AC979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6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63D7-4D23-468D-9E41-E410798464CF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6EC-7F0A-4608-B86C-F21AC979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1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63D7-4D23-468D-9E41-E410798464CF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6EC-7F0A-4608-B86C-F21AC979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5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63D7-4D23-468D-9E41-E410798464CF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6EC-7F0A-4608-B86C-F21AC979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6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563D7-4D23-468D-9E41-E410798464CF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46EC-7F0A-4608-B86C-F21AC979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2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5DB171"/>
          </a:solidFill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oudy Stout" panose="0202090407030B020401" pitchFamily="18" charset="0"/>
              </a:rPr>
              <a:t>I  </a:t>
            </a:r>
            <a:br>
              <a:rPr lang="en-US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oudy Stout" panose="0202090407030B020401" pitchFamily="18" charset="0"/>
              </a:rPr>
            </a:br>
            <a:r>
              <a:rPr lang="en-US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oudy Stout" panose="0202090407030B020401" pitchFamily="18" charset="0"/>
              </a:rPr>
              <a:t>you to be the best you can be</a:t>
            </a:r>
            <a:endParaRPr lang="en-US" sz="6000" dirty="0">
              <a:solidFill>
                <a:schemeClr val="accent6">
                  <a:lumMod val="40000"/>
                  <a:lumOff val="60000"/>
                </a:schemeClr>
              </a:solidFill>
              <a:latin typeface="Goudy Stout" panose="0202090407030B020401" pitchFamily="18" charset="0"/>
            </a:endParaRPr>
          </a:p>
        </p:txBody>
      </p:sp>
      <p:pic>
        <p:nvPicPr>
          <p:cNvPr id="2050" name="Picture 2" descr="C:\Users\User\AppData\Local\Microsoft\Windows\Temporary Internet Files\Content.IE5\K5RNBL30\pinkie_pie_mustache_version_2_by_littlecolt-d5prfna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4495800" cy="181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92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Be Your Best ….in the lab!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Be Prepared – Come in quietly, wait</a:t>
            </a:r>
          </a:p>
          <a:p>
            <a:pPr marL="0" indent="0">
              <a:buNone/>
            </a:pPr>
            <a:r>
              <a:rPr lang="en-US" altLang="en-US" dirty="0" smtClean="0"/>
              <a:t>Be Productive – Stay busy, Stay on task</a:t>
            </a:r>
          </a:p>
          <a:p>
            <a:pPr marL="0" indent="0">
              <a:buNone/>
            </a:pPr>
            <a:r>
              <a:rPr lang="en-US" altLang="en-US" dirty="0" smtClean="0"/>
              <a:t>Be Polite – Manners, Raise your hand, </a:t>
            </a:r>
          </a:p>
          <a:p>
            <a:pPr marL="0" indent="0">
              <a:buNone/>
            </a:pPr>
            <a:r>
              <a:rPr lang="en-US" altLang="en-US" dirty="0" smtClean="0"/>
              <a:t>Respect computer and others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Be Positive – Make good choices, work </a:t>
            </a:r>
          </a:p>
          <a:p>
            <a:pPr marL="0" indent="0">
              <a:buNone/>
            </a:pPr>
            <a:r>
              <a:rPr lang="en-US" altLang="en-US" dirty="0" smtClean="0"/>
              <a:t>Hard, Do your best</a:t>
            </a:r>
          </a:p>
          <a:p>
            <a:endParaRPr lang="en-US" dirty="0"/>
          </a:p>
        </p:txBody>
      </p:sp>
      <p:pic>
        <p:nvPicPr>
          <p:cNvPr id="1026" name="Picture 2" descr="C:\Users\User\AppData\Local\Microsoft\Windows\Temporary Internet Files\Content.IE5\GOQJGEEI\royalty-free-computer-clipart-illustration-780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19600"/>
            <a:ext cx="1730829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82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57600"/>
          </a:xfrm>
          <a:solidFill>
            <a:srgbClr val="5DB171"/>
          </a:solidFill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oudy Stout" panose="0202090407030B020401" pitchFamily="18" charset="0"/>
              </a:rPr>
              <a:t>I  </a:t>
            </a:r>
            <a:br>
              <a:rPr lang="en-US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oudy Stout" panose="0202090407030B020401" pitchFamily="18" charset="0"/>
              </a:rPr>
            </a:br>
            <a:r>
              <a:rPr lang="en-US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oudy Stout" panose="0202090407030B020401" pitchFamily="18" charset="0"/>
              </a:rPr>
              <a:t>you….</a:t>
            </a:r>
            <a:endParaRPr lang="en-US" sz="6000" dirty="0">
              <a:solidFill>
                <a:schemeClr val="accent6">
                  <a:lumMod val="40000"/>
                  <a:lumOff val="60000"/>
                </a:schemeClr>
              </a:solidFill>
              <a:latin typeface="Goudy Stout" panose="0202090407030B020401" pitchFamily="18" charset="0"/>
            </a:endParaRPr>
          </a:p>
        </p:txBody>
      </p:sp>
      <p:pic>
        <p:nvPicPr>
          <p:cNvPr id="2050" name="Picture 2" descr="C:\Users\User\AppData\Local\Microsoft\Windows\Temporary Internet Files\Content.IE5\K5RNBL30\pinkie_pie_mustache_version_2_by_littlecolt-d5prfna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9716"/>
            <a:ext cx="3810000" cy="153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8100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Goudy Stout" panose="0202090407030B020401" pitchFamily="18" charset="0"/>
              </a:rPr>
              <a:t>What can you     </a:t>
            </a:r>
          </a:p>
          <a:p>
            <a:pPr algn="ctr"/>
            <a:r>
              <a:rPr lang="en-US" sz="6000" dirty="0" smtClean="0">
                <a:latin typeface="Goudy Stout" panose="0202090407030B020401" pitchFamily="18" charset="0"/>
              </a:rPr>
              <a:t>Be?</a:t>
            </a:r>
            <a:endParaRPr lang="en-US" sz="6000" dirty="0"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99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   you to be the best you can be</vt:lpstr>
      <vt:lpstr>How to Be Your Best ….in the lab!</vt:lpstr>
      <vt:lpstr>I   you….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  you to be the best you can be</dc:title>
  <dc:creator>User</dc:creator>
  <cp:lastModifiedBy>User</cp:lastModifiedBy>
  <cp:revision>3</cp:revision>
  <dcterms:created xsi:type="dcterms:W3CDTF">2015-07-21T23:51:33Z</dcterms:created>
  <dcterms:modified xsi:type="dcterms:W3CDTF">2015-07-22T00:21:03Z</dcterms:modified>
</cp:coreProperties>
</file>